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4572000"/>
            <a:ext cx="9144000" cy="914400"/>
          </a:xfrm>
          <a:prstGeom prst="doubleWave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0" y="1828800"/>
            <a:ext cx="9144000" cy="91440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50800" dir="16200000">
              <a:srgbClr val="000000">
                <a:alpha val="75000"/>
              </a:srgbClr>
            </a:outerShdw>
          </a:effectLst>
        </p:spPr>
        <p:txBody>
          <a:bodyPr wrap="square" lIns="635000" tIns="0" rIns="635000" bIns="0" rtlCol="0" anchor="ctr"/>
          <a:lstStyle/>
          <a:p>
            <a:pPr algn="l" indent="0" marL="0">
              <a:buNone/>
            </a:pPr>
            <a:r>
              <a:rPr lang="en-US" sz="3200" dirty="0">
                <a:solidFill>
                  <a:srgbClr val="FFFFFF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Compare and Contrast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0" y="2743200"/>
            <a:ext cx="9144000" cy="91440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50800" dir="16200000">
              <a:srgbClr val="000000">
                <a:alpha val="75000"/>
              </a:srgbClr>
            </a:outerShdw>
          </a:effectLst>
        </p:spPr>
        <p:txBody>
          <a:bodyPr wrap="square" lIns="635000" tIns="0" rIns="63500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Understanding Similarities and Differences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True or False Question about Character Motivations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indent="0" marL="0">
              <a:buNone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True or False: Character motivations are the same as character actions.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Comparing Themes and Messages in Stories or Dramas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Themes are big ideas or messages in a story or play.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Comparing themes helps us see how different stories can have similar messages.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For example, two stories may both have a theme of courage, but in different contexts.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Fun Facts about Themes in Literature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Did you know? The theme of love is one of the most common themes in literature.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Did you know? The theme of friendship often teaches us about loyalty and trust.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Did you know? The theme of identity explores who we are and how we see ourselves.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Conclusion and Review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Compare and contrast is a useful skill for understanding characters, settings, and themes in stories or dramas.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We can compare and contrast character personalities, settings, actions, motivations, and themes.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Remember to look for both similarities and differences!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Introduction to Compare and Contrast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Compare means to find similarities between two or more things.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Contrast means to find differences between two or more things.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When we compare and contrast, we look for both similarities and differences.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A5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Identifying Similarities and Differences in Character Personalities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Character personalities are made up of traits, such as kindness, bravery, or intelligence.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To identify similarities in character personalities, look for traits that two or more characters have in common.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To identify differences in character personalities, look for traits that make each character unique.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8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Multiple Choice Question about Character Personalities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indent="0" marL="0">
              <a:buNone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Which of the following is an example of comparing character personalities?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Exploring the Effects of Setting on Characters' Actions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Setting is the time and place where a story takes place.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The setting can influence a character's actions and decisions.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For example, a character in a snowy setting may have to find ways to keep warm and survive.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A5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Comparing and Contrasting Different Settings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When comparing settings, look for similarities in the time and place.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When contrasting settings, look for differences in the time and place.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For example, two stories may both take place in the past, but in different countries.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8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Would You Rather? Setting Edition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indent="0" marL="0">
              <a:buNone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Would you rather live in a tropical island or a snowy mountain? Why?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Analyzing and Comparing Character Actions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Character actions are what the characters do in the story.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Analyzing character actions helps us understand their motives and choices.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Comparing character actions can show how different characters respond to similar situations.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8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/>
        </p:spPr>
        <p:txBody>
          <a:bodyPr wrap="square" lIns="317500" tIns="317500" rIns="127000" bIns="0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matic SC" pitchFamily="34" charset="0"/>
                <a:ea typeface="Amatic SC" pitchFamily="34" charset="-122"/>
                <a:cs typeface="Amatic SC" pitchFamily="34" charset="-120"/>
              </a:rPr>
              <a:t>Explaining Character Motivations with Textual Evidence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4320" y="1371600"/>
            <a:ext cx="3657600" cy="2743200"/>
          </a:xfrm>
          <a:prstGeom prst="rect">
            <a:avLst/>
          </a:prstGeom>
          <a:noFill/>
          <a:ln/>
        </p:spPr>
        <p:txBody>
          <a:bodyPr wrap="square" lIns="254000" tIns="254000" rIns="0" bIns="0" rtlCol="0" anchor="t">
            <a:spAutoFit/>
          </a:bodyPr>
          <a:lstStyle/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Motivations are the reasons behind a character's actions.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We can find evidence in the text to support our understanding of character motivations.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Textual evidence includes quotes or specific details from the story.</a:t>
            </a:r>
            <a:endParaRPr lang="en-US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1371600"/>
            <a:ext cx="4572000" cy="3086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2023-10-07T23:58:12Z</dcterms:created>
  <dcterms:modified xsi:type="dcterms:W3CDTF">2023-10-07T23:58:12Z</dcterms:modified>
</cp:coreProperties>
</file>